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16"/>
  </p:notesMasterIdLst>
  <p:sldIdLst>
    <p:sldId id="297" r:id="rId2"/>
    <p:sldId id="306" r:id="rId3"/>
    <p:sldId id="307" r:id="rId4"/>
    <p:sldId id="309" r:id="rId5"/>
    <p:sldId id="317" r:id="rId6"/>
    <p:sldId id="308" r:id="rId7"/>
    <p:sldId id="314" r:id="rId8"/>
    <p:sldId id="318" r:id="rId9"/>
    <p:sldId id="310" r:id="rId10"/>
    <p:sldId id="311" r:id="rId11"/>
    <p:sldId id="319" r:id="rId12"/>
    <p:sldId id="320" r:id="rId13"/>
    <p:sldId id="312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3"/>
    <a:srgbClr val="66B453"/>
    <a:srgbClr val="D2E7A9"/>
    <a:srgbClr val="0989B1"/>
    <a:srgbClr val="C0CF3A"/>
    <a:srgbClr val="549E39"/>
    <a:srgbClr val="F9F9F9"/>
    <a:srgbClr val="FBF23F"/>
    <a:srgbClr val="D2A000"/>
    <a:srgbClr val="4AB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4434" autoAdjust="0"/>
  </p:normalViewPr>
  <p:slideViewPr>
    <p:cSldViewPr snapToGrid="0">
      <p:cViewPr>
        <p:scale>
          <a:sx n="66" d="100"/>
          <a:sy n="66" d="100"/>
        </p:scale>
        <p:origin x="468" y="2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26/05/2015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0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57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25224"/>
            <a:ext cx="7766431" cy="103819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1" y="76029"/>
            <a:ext cx="976469" cy="91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782156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76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30036" y="4447571"/>
            <a:ext cx="6483927" cy="11054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Golazo! </a:t>
            </a:r>
          </a:p>
        </p:txBody>
      </p:sp>
      <p:sp>
        <p:nvSpPr>
          <p:cNvPr id="10" name="Left Bracket"/>
          <p:cNvSpPr txBox="1"/>
          <p:nvPr/>
        </p:nvSpPr>
        <p:spPr>
          <a:xfrm>
            <a:off x="3999797" y="4229636"/>
            <a:ext cx="470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532711" y="4229636"/>
            <a:ext cx="470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48739" y="5432457"/>
            <a:ext cx="656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/>
              <a:t>Una nueva forma de gestionar tus torneos</a:t>
            </a:r>
            <a:endParaRPr lang="es-ES" sz="24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38" y="1143185"/>
            <a:ext cx="4321529" cy="2963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0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-0.30955 0.005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2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31979 -0.0055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-2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Despliegue</a:t>
            </a:r>
            <a:endParaRPr lang="es-ES" dirty="0"/>
          </a:p>
        </p:txBody>
      </p:sp>
      <p:grpSp>
        <p:nvGrpSpPr>
          <p:cNvPr id="21" name="Grupo 20"/>
          <p:cNvGrpSpPr/>
          <p:nvPr/>
        </p:nvGrpSpPr>
        <p:grpSpPr>
          <a:xfrm>
            <a:off x="562147" y="4301034"/>
            <a:ext cx="2201736" cy="1697010"/>
            <a:chOff x="228318" y="4785102"/>
            <a:chExt cx="2201736" cy="1697010"/>
          </a:xfrm>
        </p:grpSpPr>
        <p:sp>
          <p:nvSpPr>
            <p:cNvPr id="17" name="CuadroTexto 16"/>
            <p:cNvSpPr txBox="1"/>
            <p:nvPr/>
          </p:nvSpPr>
          <p:spPr>
            <a:xfrm>
              <a:off x="230739" y="5281783"/>
              <a:ext cx="2199315" cy="120032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AR" dirty="0" smtClean="0">
                  <a:solidFill>
                    <a:schemeClr val="tx1">
                      <a:lumMod val="95000"/>
                    </a:schemeClr>
                  </a:solidFill>
                </a:rPr>
                <a:t>-Web</a:t>
              </a:r>
            </a:p>
            <a:p>
              <a:r>
                <a:rPr lang="es-AR" dirty="0" smtClean="0">
                  <a:solidFill>
                    <a:schemeClr val="tx1">
                      <a:lumMod val="95000"/>
                    </a:schemeClr>
                  </a:solidFill>
                </a:rPr>
                <a:t>-Aplicaciones</a:t>
              </a:r>
            </a:p>
            <a:p>
              <a:r>
                <a:rPr lang="es-AR" dirty="0" smtClean="0">
                  <a:solidFill>
                    <a:schemeClr val="tx1">
                      <a:lumMod val="95000"/>
                    </a:schemeClr>
                  </a:solidFill>
                </a:rPr>
                <a:t>-Base de Datos</a:t>
              </a:r>
            </a:p>
            <a:p>
              <a:r>
                <a:rPr lang="es-AR" dirty="0" smtClean="0">
                  <a:solidFill>
                    <a:schemeClr val="tx1">
                      <a:lumMod val="95000"/>
                    </a:schemeClr>
                  </a:solidFill>
                </a:rPr>
                <a:t>-Correo</a:t>
              </a:r>
              <a:endParaRPr lang="es-E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28318" y="4785102"/>
              <a:ext cx="1763433" cy="400110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/>
                <a:t>Servidor</a:t>
              </a:r>
              <a:endParaRPr lang="es-ES" sz="2000" dirty="0"/>
            </a:p>
          </p:txBody>
        </p:sp>
      </p:grpSp>
      <p:sp>
        <p:nvSpPr>
          <p:cNvPr id="28" name="CuadroTexto 27"/>
          <p:cNvSpPr txBox="1"/>
          <p:nvPr/>
        </p:nvSpPr>
        <p:spPr>
          <a:xfrm>
            <a:off x="3156924" y="1946982"/>
            <a:ext cx="1763433" cy="400110"/>
          </a:xfrm>
          <a:prstGeom prst="rect">
            <a:avLst/>
          </a:prstGeom>
          <a:solidFill>
            <a:srgbClr val="4AB5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smtClean="0"/>
              <a:t>Cliente Web</a:t>
            </a:r>
            <a:endParaRPr lang="es-ES" sz="2000" dirty="0"/>
          </a:p>
        </p:txBody>
      </p:sp>
      <p:grpSp>
        <p:nvGrpSpPr>
          <p:cNvPr id="41" name="Grupo 40"/>
          <p:cNvGrpSpPr/>
          <p:nvPr/>
        </p:nvGrpSpPr>
        <p:grpSpPr>
          <a:xfrm>
            <a:off x="5217898" y="1813586"/>
            <a:ext cx="2779882" cy="678349"/>
            <a:chOff x="5217898" y="1828100"/>
            <a:chExt cx="2779882" cy="678349"/>
          </a:xfrm>
        </p:grpSpPr>
        <p:sp>
          <p:nvSpPr>
            <p:cNvPr id="30" name="Rectángulo redondeado 29"/>
            <p:cNvSpPr/>
            <p:nvPr/>
          </p:nvSpPr>
          <p:spPr>
            <a:xfrm>
              <a:off x="5217898" y="1828100"/>
              <a:ext cx="2779882" cy="678349"/>
            </a:xfrm>
            <a:prstGeom prst="roundRect">
              <a:avLst>
                <a:gd name="adj" fmla="val 1539"/>
              </a:avLst>
            </a:prstGeom>
            <a:solidFill>
              <a:schemeClr val="tx1">
                <a:lumMod val="85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pic>
          <p:nvPicPr>
            <p:cNvPr id="2050" name="Picture 2" descr="http://digitalmofo.com/wp-content/plugins/rss-poster/cache/dbf76_web-browser-flat-icons-freebie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3" b="30791"/>
            <a:stretch/>
          </p:blipFill>
          <p:spPr bwMode="auto">
            <a:xfrm>
              <a:off x="5387927" y="1828100"/>
              <a:ext cx="2554657" cy="655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Computer cas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26" y="4781726"/>
            <a:ext cx="1141115" cy="11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33"/>
          <p:cNvCxnSpPr>
            <a:endCxn id="2054" idx="3"/>
          </p:cNvCxnSpPr>
          <p:nvPr/>
        </p:nvCxnSpPr>
        <p:spPr>
          <a:xfrm flipH="1">
            <a:off x="4038641" y="5338507"/>
            <a:ext cx="2565363" cy="13777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ttp://www.mzsol.com/wp-content/uploads/2015/05/mzsol-responsive-devices1.png.pagespeed.ce.agBGMOxhc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37" y="2751166"/>
            <a:ext cx="2685134" cy="13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 recto 41"/>
          <p:cNvCxnSpPr/>
          <p:nvPr/>
        </p:nvCxnSpPr>
        <p:spPr>
          <a:xfrm flipV="1">
            <a:off x="6691092" y="3998211"/>
            <a:ext cx="0" cy="114938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loud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73" y="4652575"/>
            <a:ext cx="1371865" cy="137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</a:t>
            </a:r>
            <a:endParaRPr lang="es-ES" dirty="0"/>
          </a:p>
        </p:txBody>
      </p:sp>
      <p:pic>
        <p:nvPicPr>
          <p:cNvPr id="4" name="Picture 2" descr="Serv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94" y="5105541"/>
            <a:ext cx="1928701" cy="19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 Placeholder 3"/>
          <p:cNvSpPr txBox="1">
            <a:spLocks/>
          </p:cNvSpPr>
          <p:nvPr/>
        </p:nvSpPr>
        <p:spPr>
          <a:xfrm>
            <a:off x="3548597" y="1473990"/>
            <a:ext cx="5411917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Hosting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 Inicial de Producción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0" name="Text Placeholder 3"/>
          <p:cNvSpPr txBox="1">
            <a:spLocks/>
          </p:cNvSpPr>
          <p:nvPr/>
        </p:nvSpPr>
        <p:spPr>
          <a:xfrm>
            <a:off x="1119299" y="1379933"/>
            <a:ext cx="1973296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$200</a:t>
            </a: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xmes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1" name="Text Placeholder 3"/>
          <p:cNvSpPr txBox="1">
            <a:spLocks/>
          </p:cNvSpPr>
          <p:nvPr/>
        </p:nvSpPr>
        <p:spPr>
          <a:xfrm>
            <a:off x="3548597" y="2435771"/>
            <a:ext cx="1229504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Dominio</a:t>
            </a:r>
          </a:p>
        </p:txBody>
      </p:sp>
      <p:sp>
        <p:nvSpPr>
          <p:cNvPr id="103" name="Text Placeholder 3"/>
          <p:cNvSpPr txBox="1">
            <a:spLocks/>
          </p:cNvSpPr>
          <p:nvPr/>
        </p:nvSpPr>
        <p:spPr>
          <a:xfrm>
            <a:off x="1147351" y="2297273"/>
            <a:ext cx="1946046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dirty="0" smtClean="0">
                <a:solidFill>
                  <a:schemeClr val="accent2"/>
                </a:solidFill>
              </a:rPr>
              <a:t>$200</a:t>
            </a:r>
            <a:r>
              <a:rPr lang="en-US" sz="1600" dirty="0" smtClean="0">
                <a:solidFill>
                  <a:schemeClr val="accent2"/>
                </a:solidFill>
              </a:rPr>
              <a:t>xaño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sp>
        <p:nvSpPr>
          <p:cNvPr id="104" name="Text Placeholder 3"/>
          <p:cNvSpPr txBox="1">
            <a:spLocks/>
          </p:cNvSpPr>
          <p:nvPr/>
        </p:nvSpPr>
        <p:spPr>
          <a:xfrm>
            <a:off x="3548597" y="3345421"/>
            <a:ext cx="5081577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Administración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 del Servidor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106" name="Text Placeholder 3"/>
          <p:cNvSpPr txBox="1">
            <a:spLocks/>
          </p:cNvSpPr>
          <p:nvPr/>
        </p:nvSpPr>
        <p:spPr>
          <a:xfrm>
            <a:off x="1133726" y="3227830"/>
            <a:ext cx="1973296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$200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xmes</a:t>
            </a:r>
          </a:p>
        </p:txBody>
      </p:sp>
      <p:sp>
        <p:nvSpPr>
          <p:cNvPr id="107" name="Text Placeholder 3"/>
          <p:cNvSpPr txBox="1">
            <a:spLocks/>
          </p:cNvSpPr>
          <p:nvPr/>
        </p:nvSpPr>
        <p:spPr>
          <a:xfrm>
            <a:off x="3543285" y="4390534"/>
            <a:ext cx="1970091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Gastos Extras</a:t>
            </a:r>
          </a:p>
        </p:txBody>
      </p:sp>
      <p:sp>
        <p:nvSpPr>
          <p:cNvPr id="109" name="Text Placeholder 3"/>
          <p:cNvSpPr txBox="1">
            <a:spLocks/>
          </p:cNvSpPr>
          <p:nvPr/>
        </p:nvSpPr>
        <p:spPr>
          <a:xfrm>
            <a:off x="1195995" y="4184747"/>
            <a:ext cx="1973296" cy="73866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$150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xmes</a:t>
            </a:r>
          </a:p>
        </p:txBody>
      </p:sp>
      <p:sp>
        <p:nvSpPr>
          <p:cNvPr id="110" name="Text Placeholder 3"/>
          <p:cNvSpPr txBox="1">
            <a:spLocks/>
          </p:cNvSpPr>
          <p:nvPr/>
        </p:nvSpPr>
        <p:spPr>
          <a:xfrm>
            <a:off x="5406706" y="5859096"/>
            <a:ext cx="209672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</a:rPr>
              <a:t>Costo anual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2" name="Text Placeholder 3"/>
          <p:cNvSpPr txBox="1">
            <a:spLocks/>
          </p:cNvSpPr>
          <p:nvPr/>
        </p:nvSpPr>
        <p:spPr>
          <a:xfrm>
            <a:off x="3092595" y="5667871"/>
            <a:ext cx="2133597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$7.000</a:t>
            </a:r>
          </a:p>
        </p:txBody>
      </p:sp>
      <p:cxnSp>
        <p:nvCxnSpPr>
          <p:cNvPr id="116" name="Straight Line buttom"/>
          <p:cNvCxnSpPr/>
          <p:nvPr/>
        </p:nvCxnSpPr>
        <p:spPr>
          <a:xfrm>
            <a:off x="599940" y="6935048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Line buttom"/>
          <p:cNvCxnSpPr/>
          <p:nvPr/>
        </p:nvCxnSpPr>
        <p:spPr>
          <a:xfrm>
            <a:off x="0" y="5347096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0" grpId="0"/>
      <p:bldP spid="101" grpId="0"/>
      <p:bldP spid="103" grpId="0"/>
      <p:bldP spid="104" grpId="0"/>
      <p:bldP spid="106" grpId="0"/>
      <p:bldP spid="107" grpId="0"/>
      <p:bldP spid="109" grpId="0"/>
      <p:bldP spid="110" grpId="0"/>
      <p:bldP spid="1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3.7037E-7 L -0.20052 0.0090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8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Tema de Hoy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37314" y="2257802"/>
            <a:ext cx="7926531" cy="234241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7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Presentación </a:t>
            </a:r>
            <a:r>
              <a:rPr lang="es-AR" sz="72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</a:t>
            </a:r>
            <a:endParaRPr lang="es-AR" sz="72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eft Bracket"/>
          <p:cNvSpPr txBox="1"/>
          <p:nvPr/>
        </p:nvSpPr>
        <p:spPr>
          <a:xfrm>
            <a:off x="3639599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6" name="Right Bracket"/>
          <p:cNvSpPr txBox="1"/>
          <p:nvPr/>
        </p:nvSpPr>
        <p:spPr>
          <a:xfrm>
            <a:off x="4706122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20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3349 -0.0076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-39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28698 0.00231 " pathEditMode="relative" rAng="0" ptsTypes="AA">
                                      <p:cBhvr>
                                        <p:cTn id="15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272257" y="1779677"/>
            <a:ext cx="3823162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1"/>
                </a:solidFill>
              </a:rPr>
              <a:t>Por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1"/>
                </a:solidFill>
              </a:rPr>
              <a:t>qué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 QueGolazo?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29020" y="2226742"/>
            <a:ext cx="299787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Contexto – Problemas - Objetivo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48880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284957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 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356468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438001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264804" y="3843724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Arquitectura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321567" y="4286757"/>
            <a:ext cx="2395727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Componentes, Módulos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430548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207053" y="1779677"/>
            <a:ext cx="193001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Tecnología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249068" y="2204270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Tecnología utilizada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372797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205384" y="2763194"/>
            <a:ext cx="196047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Despliegue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247399" y="3137944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Implementación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371128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216415" y="3792866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6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267526" y="4192183"/>
            <a:ext cx="2202962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382159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614897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130300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" name="Straight Line buttom"/>
          <p:cNvCxnSpPr/>
          <p:nvPr/>
        </p:nvCxnSpPr>
        <p:spPr>
          <a:xfrm>
            <a:off x="170503" y="5187439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9"/>
          <p:cNvSpPr txBox="1"/>
          <p:nvPr/>
        </p:nvSpPr>
        <p:spPr>
          <a:xfrm>
            <a:off x="339889" y="2272048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ular Callout 11"/>
          <p:cNvSpPr>
            <a:spLocks noChangeAspect="1"/>
          </p:cNvSpPr>
          <p:nvPr/>
        </p:nvSpPr>
        <p:spPr>
          <a:xfrm flipH="1">
            <a:off x="1986235" y="2328374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6896808" y="2337099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Rectangular Callout 19"/>
          <p:cNvSpPr>
            <a:spLocks noChangeAspect="1"/>
          </p:cNvSpPr>
          <p:nvPr/>
        </p:nvSpPr>
        <p:spPr>
          <a:xfrm>
            <a:off x="6213504" y="2219202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6933444" y="3003064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56" name="Rectangular Callout 23"/>
          <p:cNvSpPr>
            <a:spLocks noChangeAspect="1"/>
          </p:cNvSpPr>
          <p:nvPr/>
        </p:nvSpPr>
        <p:spPr>
          <a:xfrm>
            <a:off x="6221924" y="3042077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57" name="Arc 24"/>
          <p:cNvSpPr/>
          <p:nvPr/>
        </p:nvSpPr>
        <p:spPr>
          <a:xfrm rot="19051047">
            <a:off x="4876476" y="1825310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25"/>
          <p:cNvSpPr/>
          <p:nvPr/>
        </p:nvSpPr>
        <p:spPr>
          <a:xfrm rot="19051047">
            <a:off x="2284967" y="1852926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2467033" y="2183502"/>
            <a:ext cx="3233550" cy="2009746"/>
            <a:chOff x="376" y="1148"/>
            <a:chExt cx="2053" cy="1276"/>
          </a:xfrm>
        </p:grpSpPr>
        <p:sp>
          <p:nvSpPr>
            <p:cNvPr id="6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8" name="Imagen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301630"/>
            <a:ext cx="2230624" cy="13107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54164"/>
            <a:ext cx="695004" cy="640135"/>
          </a:xfrm>
          <a:prstGeom prst="rect">
            <a:avLst/>
          </a:prstGeom>
        </p:spPr>
      </p:pic>
      <p:sp>
        <p:nvSpPr>
          <p:cNvPr id="130" name="TextBox 21"/>
          <p:cNvSpPr txBox="1"/>
          <p:nvPr/>
        </p:nvSpPr>
        <p:spPr>
          <a:xfrm>
            <a:off x="6933444" y="383797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Gestión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Automatizada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131" name="Rectangular Callout 23"/>
          <p:cNvSpPr>
            <a:spLocks noChangeAspect="1"/>
          </p:cNvSpPr>
          <p:nvPr/>
        </p:nvSpPr>
        <p:spPr>
          <a:xfrm>
            <a:off x="6221924" y="3876989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818608"/>
            <a:ext cx="731583" cy="749873"/>
          </a:xfrm>
          <a:prstGeom prst="rect">
            <a:avLst/>
          </a:prstGeom>
        </p:spPr>
      </p:pic>
      <p:grpSp>
        <p:nvGrpSpPr>
          <p:cNvPr id="136" name="Grupo 135"/>
          <p:cNvGrpSpPr/>
          <p:nvPr/>
        </p:nvGrpSpPr>
        <p:grpSpPr>
          <a:xfrm>
            <a:off x="3247187" y="5365565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37" name="Rectángulo redondeado 136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8" name="CuadroTexto 137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380315" y="5360382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0" name="Rectángulo redondeado 139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1" name="CuadroTexto 140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6114059" y="5360381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3" name="Rectángulo redondeado 142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4" name="CuadroTexto 143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147" name="Text Placeholder 3"/>
          <p:cNvSpPr txBox="1">
            <a:spLocks/>
          </p:cNvSpPr>
          <p:nvPr/>
        </p:nvSpPr>
        <p:spPr>
          <a:xfrm>
            <a:off x="493793" y="4710348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40" grpId="0"/>
      <p:bldP spid="52" grpId="0" animBg="1"/>
      <p:bldP spid="54" grpId="0"/>
      <p:bldP spid="56" grpId="0" animBg="1"/>
      <p:bldP spid="57" grpId="0" animBg="1"/>
      <p:bldP spid="58" grpId="0" animBg="1"/>
      <p:bldP spid="130" grpId="0"/>
      <p:bldP spid="131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Desafíos y Pilares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06217" y="1881527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. El esfuerzo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Módulo Administrador</a:t>
            </a:r>
            <a:endParaRPr lang="es-ES" dirty="0"/>
          </a:p>
        </p:txBody>
      </p:sp>
      <p:grpSp>
        <p:nvGrpSpPr>
          <p:cNvPr id="95" name="Grupo 94"/>
          <p:cNvGrpSpPr/>
          <p:nvPr/>
        </p:nvGrpSpPr>
        <p:grpSpPr>
          <a:xfrm>
            <a:off x="306199" y="1387651"/>
            <a:ext cx="2460251" cy="1039668"/>
            <a:chOff x="517214" y="1536034"/>
            <a:chExt cx="2460251" cy="1039668"/>
          </a:xfrm>
        </p:grpSpPr>
        <p:sp>
          <p:nvSpPr>
            <p:cNvPr id="89" name="Rectángulo 88"/>
            <p:cNvSpPr/>
            <p:nvPr/>
          </p:nvSpPr>
          <p:spPr>
            <a:xfrm>
              <a:off x="517214" y="1536034"/>
              <a:ext cx="2374081" cy="1036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603384" y="1560039"/>
              <a:ext cx="2374081" cy="1015663"/>
              <a:chOff x="322140" y="4190370"/>
              <a:chExt cx="2374081" cy="1015663"/>
            </a:xfrm>
            <a:noFill/>
          </p:grpSpPr>
          <p:sp>
            <p:nvSpPr>
              <p:cNvPr id="14" name="CuadroTexto 13"/>
              <p:cNvSpPr txBox="1"/>
              <p:nvPr/>
            </p:nvSpPr>
            <p:spPr>
              <a:xfrm>
                <a:off x="322140" y="4190370"/>
                <a:ext cx="2374081" cy="10156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Gestionar </a:t>
                </a:r>
              </a:p>
              <a:p>
                <a:r>
                  <a:rPr lang="es-AR" sz="2000" dirty="0" smtClean="0"/>
                  <a:t>Usuarios y seguridad</a:t>
                </a:r>
                <a:endParaRPr lang="es-ES" sz="2000" dirty="0"/>
              </a:p>
            </p:txBody>
          </p:sp>
          <p:grpSp>
            <p:nvGrpSpPr>
              <p:cNvPr id="10" name="Grupo 9"/>
              <p:cNvGrpSpPr/>
              <p:nvPr/>
            </p:nvGrpSpPr>
            <p:grpSpPr>
              <a:xfrm>
                <a:off x="1848005" y="4359157"/>
                <a:ext cx="670291" cy="642314"/>
                <a:chOff x="10780589" y="3935448"/>
                <a:chExt cx="670291" cy="642314"/>
              </a:xfrm>
              <a:grpFill/>
            </p:grpSpPr>
            <p:sp>
              <p:nvSpPr>
                <p:cNvPr id="11" name="Elipse 10"/>
                <p:cNvSpPr/>
                <p:nvPr/>
              </p:nvSpPr>
              <p:spPr>
                <a:xfrm>
                  <a:off x="10780589" y="3935448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76518" y="3994248"/>
                  <a:ext cx="493128" cy="493128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159" name="Grupo 158"/>
          <p:cNvGrpSpPr/>
          <p:nvPr/>
        </p:nvGrpSpPr>
        <p:grpSpPr>
          <a:xfrm>
            <a:off x="5681143" y="3917552"/>
            <a:ext cx="2408254" cy="1036593"/>
            <a:chOff x="517214" y="1536034"/>
            <a:chExt cx="2408254" cy="1036593"/>
          </a:xfrm>
        </p:grpSpPr>
        <p:sp>
          <p:nvSpPr>
            <p:cNvPr id="160" name="Rectángulo 159"/>
            <p:cNvSpPr/>
            <p:nvPr/>
          </p:nvSpPr>
          <p:spPr>
            <a:xfrm>
              <a:off x="517214" y="1536034"/>
              <a:ext cx="2374081" cy="1036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61" name="Grupo 160"/>
            <p:cNvGrpSpPr/>
            <p:nvPr/>
          </p:nvGrpSpPr>
          <p:grpSpPr>
            <a:xfrm>
              <a:off x="551387" y="1673253"/>
              <a:ext cx="2374081" cy="707886"/>
              <a:chOff x="270143" y="4303584"/>
              <a:chExt cx="2374081" cy="707886"/>
            </a:xfrm>
            <a:noFill/>
          </p:grpSpPr>
          <p:sp>
            <p:nvSpPr>
              <p:cNvPr id="162" name="CuadroTexto 161"/>
              <p:cNvSpPr txBox="1"/>
              <p:nvPr/>
            </p:nvSpPr>
            <p:spPr>
              <a:xfrm>
                <a:off x="270143" y="4303584"/>
                <a:ext cx="2374081" cy="707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Personalizar Torneo</a:t>
                </a:r>
              </a:p>
            </p:txBody>
          </p:sp>
          <p:sp>
            <p:nvSpPr>
              <p:cNvPr id="164" name="Elipse 163"/>
              <p:cNvSpPr/>
              <p:nvPr/>
            </p:nvSpPr>
            <p:spPr>
              <a:xfrm>
                <a:off x="1848005" y="4359157"/>
                <a:ext cx="670291" cy="64231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grpSp>
        <p:nvGrpSpPr>
          <p:cNvPr id="174" name="Grupo 173"/>
          <p:cNvGrpSpPr/>
          <p:nvPr/>
        </p:nvGrpSpPr>
        <p:grpSpPr>
          <a:xfrm>
            <a:off x="2976019" y="1411656"/>
            <a:ext cx="2447992" cy="1036593"/>
            <a:chOff x="2976019" y="1411656"/>
            <a:chExt cx="2447992" cy="1036593"/>
          </a:xfrm>
        </p:grpSpPr>
        <p:grpSp>
          <p:nvGrpSpPr>
            <p:cNvPr id="117" name="Grupo 116"/>
            <p:cNvGrpSpPr/>
            <p:nvPr/>
          </p:nvGrpSpPr>
          <p:grpSpPr>
            <a:xfrm>
              <a:off x="2976019" y="1411656"/>
              <a:ext cx="2447992" cy="1036593"/>
              <a:chOff x="517214" y="1536034"/>
              <a:chExt cx="2447992" cy="1036593"/>
            </a:xfrm>
          </p:grpSpPr>
          <p:sp>
            <p:nvSpPr>
              <p:cNvPr id="118" name="Rectángulo 117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9" name="Grupo 118"/>
              <p:cNvGrpSpPr/>
              <p:nvPr/>
            </p:nvGrpSpPr>
            <p:grpSpPr>
              <a:xfrm>
                <a:off x="591125" y="1714307"/>
                <a:ext cx="2374081" cy="707886"/>
                <a:chOff x="309881" y="4344638"/>
                <a:chExt cx="2374081" cy="707886"/>
              </a:xfrm>
              <a:noFill/>
            </p:grpSpPr>
            <p:sp>
              <p:nvSpPr>
                <p:cNvPr id="120" name="CuadroTexto 119"/>
                <p:cNvSpPr txBox="1"/>
                <p:nvPr/>
              </p:nvSpPr>
              <p:spPr>
                <a:xfrm>
                  <a:off x="309881" y="434463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Árbitros</a:t>
                  </a:r>
                  <a:endParaRPr lang="es-ES" sz="2000" dirty="0"/>
                </a:p>
              </p:txBody>
            </p:sp>
            <p:sp>
              <p:nvSpPr>
                <p:cNvPr id="122" name="Elipse 121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3" name="Imagen 1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315" y="1637496"/>
              <a:ext cx="538244" cy="555873"/>
            </a:xfrm>
            <a:prstGeom prst="rect">
              <a:avLst/>
            </a:prstGeom>
          </p:spPr>
        </p:pic>
      </p:grpSp>
      <p:grpSp>
        <p:nvGrpSpPr>
          <p:cNvPr id="176" name="Grupo 175"/>
          <p:cNvGrpSpPr/>
          <p:nvPr/>
        </p:nvGrpSpPr>
        <p:grpSpPr>
          <a:xfrm>
            <a:off x="5649199" y="1397137"/>
            <a:ext cx="2460251" cy="1039668"/>
            <a:chOff x="5649199" y="1397137"/>
            <a:chExt cx="2460251" cy="1039668"/>
          </a:xfrm>
        </p:grpSpPr>
        <p:grpSp>
          <p:nvGrpSpPr>
            <p:cNvPr id="145" name="Grupo 144"/>
            <p:cNvGrpSpPr/>
            <p:nvPr/>
          </p:nvGrpSpPr>
          <p:grpSpPr>
            <a:xfrm>
              <a:off x="5649199" y="1397137"/>
              <a:ext cx="2460251" cy="1039668"/>
              <a:chOff x="517214" y="1536034"/>
              <a:chExt cx="2460251" cy="1039668"/>
            </a:xfrm>
          </p:grpSpPr>
          <p:sp>
            <p:nvSpPr>
              <p:cNvPr id="146" name="Rectángulo 145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47" name="Grupo 146"/>
              <p:cNvGrpSpPr/>
              <p:nvPr/>
            </p:nvGrpSpPr>
            <p:grpSpPr>
              <a:xfrm>
                <a:off x="603384" y="1560039"/>
                <a:ext cx="2374081" cy="1015663"/>
                <a:chOff x="322140" y="4190370"/>
                <a:chExt cx="2374081" cy="1015663"/>
              </a:xfrm>
              <a:noFill/>
            </p:grpSpPr>
            <p:sp>
              <p:nvSpPr>
                <p:cNvPr id="148" name="CuadroTexto 147"/>
                <p:cNvSpPr txBox="1"/>
                <p:nvPr/>
              </p:nvSpPr>
              <p:spPr>
                <a:xfrm>
                  <a:off x="322140" y="4190370"/>
                  <a:ext cx="2374081" cy="1015663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</a:t>
                  </a:r>
                </a:p>
                <a:p>
                  <a:r>
                    <a:rPr lang="es-AR" sz="2000" dirty="0"/>
                    <a:t>Portal </a:t>
                  </a:r>
                  <a:r>
                    <a:rPr lang="es-AR" sz="2000" dirty="0" smtClean="0"/>
                    <a:t>de</a:t>
                  </a:r>
                </a:p>
                <a:p>
                  <a:r>
                    <a:rPr lang="es-AR" sz="2000" dirty="0" smtClean="0"/>
                    <a:t>Noticias</a:t>
                  </a:r>
                  <a:endParaRPr lang="es-AR" sz="2000" dirty="0"/>
                </a:p>
              </p:txBody>
            </p:sp>
            <p:sp>
              <p:nvSpPr>
                <p:cNvPr id="150" name="Elipse 149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5" name="Imagen 1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950" y="1675086"/>
              <a:ext cx="453027" cy="453027"/>
            </a:xfrm>
            <a:prstGeom prst="rect">
              <a:avLst/>
            </a:prstGeom>
          </p:spPr>
        </p:pic>
      </p:grpSp>
      <p:grpSp>
        <p:nvGrpSpPr>
          <p:cNvPr id="178" name="Grupo 177"/>
          <p:cNvGrpSpPr/>
          <p:nvPr/>
        </p:nvGrpSpPr>
        <p:grpSpPr>
          <a:xfrm>
            <a:off x="306199" y="2656491"/>
            <a:ext cx="2460251" cy="1036593"/>
            <a:chOff x="306199" y="2656491"/>
            <a:chExt cx="2460251" cy="1036593"/>
          </a:xfrm>
        </p:grpSpPr>
        <p:grpSp>
          <p:nvGrpSpPr>
            <p:cNvPr id="96" name="Grupo 95"/>
            <p:cNvGrpSpPr/>
            <p:nvPr/>
          </p:nvGrpSpPr>
          <p:grpSpPr>
            <a:xfrm>
              <a:off x="306199" y="2656491"/>
              <a:ext cx="2460251" cy="1036593"/>
              <a:chOff x="517214" y="1536034"/>
              <a:chExt cx="2460251" cy="1036593"/>
            </a:xfrm>
          </p:grpSpPr>
          <p:sp>
            <p:nvSpPr>
              <p:cNvPr id="97" name="Rectángulo 96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8" name="Grupo 97"/>
              <p:cNvGrpSpPr/>
              <p:nvPr/>
            </p:nvGrpSpPr>
            <p:grpSpPr>
              <a:xfrm>
                <a:off x="603384" y="1686649"/>
                <a:ext cx="2374081" cy="707886"/>
                <a:chOff x="322140" y="4316980"/>
                <a:chExt cx="2374081" cy="707886"/>
              </a:xfrm>
              <a:noFill/>
            </p:grpSpPr>
            <p:sp>
              <p:nvSpPr>
                <p:cNvPr id="99" name="CuadroTexto 98"/>
                <p:cNvSpPr txBox="1"/>
                <p:nvPr/>
              </p:nvSpPr>
              <p:spPr>
                <a:xfrm>
                  <a:off x="322140" y="4316980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</a:t>
                  </a:r>
                </a:p>
                <a:p>
                  <a:r>
                    <a:rPr lang="es-AR" sz="2000" dirty="0"/>
                    <a:t>Ediciones</a:t>
                  </a:r>
                </a:p>
              </p:txBody>
            </p:sp>
            <p:sp>
              <p:nvSpPr>
                <p:cNvPr id="101" name="Elipse 100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7" name="Imagen 1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564" y="2923876"/>
              <a:ext cx="493128" cy="493128"/>
            </a:xfrm>
            <a:prstGeom prst="rect">
              <a:avLst/>
            </a:prstGeom>
          </p:spPr>
        </p:pic>
      </p:grpSp>
      <p:grpSp>
        <p:nvGrpSpPr>
          <p:cNvPr id="180" name="Grupo 179"/>
          <p:cNvGrpSpPr/>
          <p:nvPr/>
        </p:nvGrpSpPr>
        <p:grpSpPr>
          <a:xfrm>
            <a:off x="2976019" y="2687887"/>
            <a:ext cx="2460251" cy="1036593"/>
            <a:chOff x="2976019" y="2687887"/>
            <a:chExt cx="2460251" cy="1036593"/>
          </a:xfrm>
        </p:grpSpPr>
        <p:grpSp>
          <p:nvGrpSpPr>
            <p:cNvPr id="124" name="Grupo 123"/>
            <p:cNvGrpSpPr/>
            <p:nvPr/>
          </p:nvGrpSpPr>
          <p:grpSpPr>
            <a:xfrm>
              <a:off x="2976019" y="2687887"/>
              <a:ext cx="2460251" cy="1036593"/>
              <a:chOff x="517214" y="1536034"/>
              <a:chExt cx="2460251" cy="1036593"/>
            </a:xfrm>
          </p:grpSpPr>
          <p:sp>
            <p:nvSpPr>
              <p:cNvPr id="125" name="Rectángulo 124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26" name="Grupo 125"/>
              <p:cNvGrpSpPr/>
              <p:nvPr/>
            </p:nvGrpSpPr>
            <p:grpSpPr>
              <a:xfrm>
                <a:off x="603384" y="1686651"/>
                <a:ext cx="2374081" cy="707886"/>
                <a:chOff x="322140" y="4316982"/>
                <a:chExt cx="2374081" cy="707886"/>
              </a:xfrm>
              <a:noFill/>
            </p:grpSpPr>
            <p:sp>
              <p:nvSpPr>
                <p:cNvPr id="127" name="CuadroTexto 126"/>
                <p:cNvSpPr txBox="1"/>
                <p:nvPr/>
              </p:nvSpPr>
              <p:spPr>
                <a:xfrm>
                  <a:off x="322140" y="4316982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Jugadores</a:t>
                  </a:r>
                </a:p>
              </p:txBody>
            </p:sp>
            <p:sp>
              <p:nvSpPr>
                <p:cNvPr id="129" name="Elipse 128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79" name="Imagen 17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442" y="2980211"/>
              <a:ext cx="431055" cy="485533"/>
            </a:xfrm>
            <a:prstGeom prst="rect">
              <a:avLst/>
            </a:prstGeom>
          </p:spPr>
        </p:pic>
      </p:grpSp>
      <p:grpSp>
        <p:nvGrpSpPr>
          <p:cNvPr id="182" name="Grupo 181"/>
          <p:cNvGrpSpPr/>
          <p:nvPr/>
        </p:nvGrpSpPr>
        <p:grpSpPr>
          <a:xfrm>
            <a:off x="5658765" y="2712172"/>
            <a:ext cx="2436337" cy="1036593"/>
            <a:chOff x="5658765" y="2712172"/>
            <a:chExt cx="2436337" cy="1036593"/>
          </a:xfrm>
        </p:grpSpPr>
        <p:grpSp>
          <p:nvGrpSpPr>
            <p:cNvPr id="152" name="Grupo 151"/>
            <p:cNvGrpSpPr/>
            <p:nvPr/>
          </p:nvGrpSpPr>
          <p:grpSpPr>
            <a:xfrm>
              <a:off x="5658765" y="2712172"/>
              <a:ext cx="2436337" cy="1036593"/>
              <a:chOff x="517214" y="1536034"/>
              <a:chExt cx="2436337" cy="1036593"/>
            </a:xfrm>
            <a:noFill/>
          </p:grpSpPr>
          <p:sp>
            <p:nvSpPr>
              <p:cNvPr id="153" name="Rectángulo 15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54" name="Grupo 153"/>
              <p:cNvGrpSpPr/>
              <p:nvPr/>
            </p:nvGrpSpPr>
            <p:grpSpPr>
              <a:xfrm>
                <a:off x="579470" y="1672693"/>
                <a:ext cx="2374081" cy="707886"/>
                <a:chOff x="298226" y="4303024"/>
                <a:chExt cx="2374081" cy="707886"/>
              </a:xfrm>
              <a:grpFill/>
            </p:grpSpPr>
            <p:sp>
              <p:nvSpPr>
                <p:cNvPr id="155" name="CuadroTexto 154"/>
                <p:cNvSpPr txBox="1"/>
                <p:nvPr/>
              </p:nvSpPr>
              <p:spPr>
                <a:xfrm>
                  <a:off x="298226" y="4303024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Sanciones</a:t>
                  </a:r>
                </a:p>
              </p:txBody>
            </p:sp>
            <p:sp>
              <p:nvSpPr>
                <p:cNvPr id="157" name="Elipse 156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81" name="Imagen 1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622" y="3024751"/>
              <a:ext cx="438235" cy="438235"/>
            </a:xfrm>
            <a:prstGeom prst="rect">
              <a:avLst/>
            </a:prstGeom>
          </p:spPr>
        </p:pic>
      </p:grpSp>
      <p:grpSp>
        <p:nvGrpSpPr>
          <p:cNvPr id="184" name="Grupo 183"/>
          <p:cNvGrpSpPr/>
          <p:nvPr/>
        </p:nvGrpSpPr>
        <p:grpSpPr>
          <a:xfrm>
            <a:off x="306199" y="3869735"/>
            <a:ext cx="2423984" cy="1036593"/>
            <a:chOff x="306199" y="3869735"/>
            <a:chExt cx="2423984" cy="1036593"/>
          </a:xfrm>
        </p:grpSpPr>
        <p:grpSp>
          <p:nvGrpSpPr>
            <p:cNvPr id="103" name="Grupo 102"/>
            <p:cNvGrpSpPr/>
            <p:nvPr/>
          </p:nvGrpSpPr>
          <p:grpSpPr>
            <a:xfrm>
              <a:off x="306199" y="3869735"/>
              <a:ext cx="2423984" cy="1036593"/>
              <a:chOff x="517214" y="1536034"/>
              <a:chExt cx="2423984" cy="1036593"/>
            </a:xfrm>
          </p:grpSpPr>
          <p:sp>
            <p:nvSpPr>
              <p:cNvPr id="104" name="Rectángulo 103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5" name="Grupo 104"/>
              <p:cNvGrpSpPr/>
              <p:nvPr/>
            </p:nvGrpSpPr>
            <p:grpSpPr>
              <a:xfrm>
                <a:off x="567117" y="1697800"/>
                <a:ext cx="2374081" cy="707886"/>
                <a:chOff x="285873" y="4328131"/>
                <a:chExt cx="2374081" cy="707886"/>
              </a:xfrm>
              <a:noFill/>
            </p:grpSpPr>
            <p:sp>
              <p:nvSpPr>
                <p:cNvPr id="106" name="CuadroTexto 105"/>
                <p:cNvSpPr txBox="1"/>
                <p:nvPr/>
              </p:nvSpPr>
              <p:spPr>
                <a:xfrm>
                  <a:off x="285873" y="4328131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Equipos</a:t>
                  </a:r>
                </a:p>
              </p:txBody>
            </p:sp>
            <p:sp>
              <p:nvSpPr>
                <p:cNvPr id="108" name="Elipse 107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83" name="Imagen 1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516" y="4118309"/>
              <a:ext cx="505775" cy="505775"/>
            </a:xfrm>
            <a:prstGeom prst="rect">
              <a:avLst/>
            </a:prstGeom>
          </p:spPr>
        </p:pic>
      </p:grpSp>
      <p:grpSp>
        <p:nvGrpSpPr>
          <p:cNvPr id="186" name="Grupo 185"/>
          <p:cNvGrpSpPr/>
          <p:nvPr/>
        </p:nvGrpSpPr>
        <p:grpSpPr>
          <a:xfrm>
            <a:off x="2996668" y="3909805"/>
            <a:ext cx="2428958" cy="1036593"/>
            <a:chOff x="2996668" y="3909805"/>
            <a:chExt cx="2428958" cy="1036593"/>
          </a:xfrm>
        </p:grpSpPr>
        <p:grpSp>
          <p:nvGrpSpPr>
            <p:cNvPr id="131" name="Grupo 130"/>
            <p:cNvGrpSpPr/>
            <p:nvPr/>
          </p:nvGrpSpPr>
          <p:grpSpPr>
            <a:xfrm>
              <a:off x="2996668" y="3909805"/>
              <a:ext cx="2428958" cy="1036593"/>
              <a:chOff x="517214" y="1536034"/>
              <a:chExt cx="2428958" cy="1036593"/>
            </a:xfrm>
          </p:grpSpPr>
          <p:sp>
            <p:nvSpPr>
              <p:cNvPr id="132" name="Rectángulo 131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33" name="Grupo 132"/>
              <p:cNvGrpSpPr/>
              <p:nvPr/>
            </p:nvGrpSpPr>
            <p:grpSpPr>
              <a:xfrm>
                <a:off x="572091" y="1699206"/>
                <a:ext cx="2374081" cy="707886"/>
                <a:chOff x="290847" y="4329537"/>
                <a:chExt cx="2374081" cy="707886"/>
              </a:xfrm>
              <a:noFill/>
            </p:grpSpPr>
            <p:sp>
              <p:nvSpPr>
                <p:cNvPr id="134" name="CuadroTexto 133"/>
                <p:cNvSpPr txBox="1"/>
                <p:nvPr/>
              </p:nvSpPr>
              <p:spPr>
                <a:xfrm>
                  <a:off x="290847" y="4329537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Complejos</a:t>
                  </a:r>
                </a:p>
              </p:txBody>
            </p:sp>
            <p:sp>
              <p:nvSpPr>
                <p:cNvPr id="136" name="Elipse 13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85" name="Imagen 18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648" y="4158584"/>
              <a:ext cx="495789" cy="495789"/>
            </a:xfrm>
            <a:prstGeom prst="rect">
              <a:avLst/>
            </a:prstGeom>
          </p:spPr>
        </p:pic>
      </p:grpSp>
      <p:pic>
        <p:nvPicPr>
          <p:cNvPr id="187" name="Picture 2" descr="Website design symbo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22" y="4225913"/>
            <a:ext cx="395681" cy="39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upo 200"/>
          <p:cNvGrpSpPr/>
          <p:nvPr/>
        </p:nvGrpSpPr>
        <p:grpSpPr>
          <a:xfrm>
            <a:off x="306199" y="5114946"/>
            <a:ext cx="2416894" cy="1036593"/>
            <a:chOff x="306199" y="5114946"/>
            <a:chExt cx="2416894" cy="1036593"/>
          </a:xfrm>
        </p:grpSpPr>
        <p:grpSp>
          <p:nvGrpSpPr>
            <p:cNvPr id="110" name="Grupo 109"/>
            <p:cNvGrpSpPr/>
            <p:nvPr/>
          </p:nvGrpSpPr>
          <p:grpSpPr>
            <a:xfrm>
              <a:off x="306199" y="5114946"/>
              <a:ext cx="2416894" cy="1036593"/>
              <a:chOff x="517214" y="1536034"/>
              <a:chExt cx="2416894" cy="1036593"/>
            </a:xfrm>
          </p:grpSpPr>
          <p:sp>
            <p:nvSpPr>
              <p:cNvPr id="111" name="Rectángulo 110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2" name="Grupo 111"/>
              <p:cNvGrpSpPr/>
              <p:nvPr/>
            </p:nvGrpSpPr>
            <p:grpSpPr>
              <a:xfrm>
                <a:off x="560027" y="1728826"/>
                <a:ext cx="2374081" cy="709053"/>
                <a:chOff x="278783" y="4359157"/>
                <a:chExt cx="2374081" cy="709053"/>
              </a:xfrm>
              <a:noFill/>
            </p:grpSpPr>
            <p:sp>
              <p:nvSpPr>
                <p:cNvPr id="113" name="CuadroTexto 112"/>
                <p:cNvSpPr txBox="1"/>
                <p:nvPr/>
              </p:nvSpPr>
              <p:spPr>
                <a:xfrm>
                  <a:off x="278783" y="4360324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Configurar </a:t>
                  </a:r>
                </a:p>
                <a:p>
                  <a:r>
                    <a:rPr lang="es-AR" sz="2000" dirty="0" err="1"/>
                    <a:t>Fixture</a:t>
                  </a:r>
                  <a:endParaRPr lang="es-AR" sz="2000" dirty="0"/>
                </a:p>
              </p:txBody>
            </p:sp>
            <p:sp>
              <p:nvSpPr>
                <p:cNvPr id="115" name="Elipse 114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grpSp>
          <p:nvGrpSpPr>
            <p:cNvPr id="188" name="Grupo 187"/>
            <p:cNvGrpSpPr/>
            <p:nvPr/>
          </p:nvGrpSpPr>
          <p:grpSpPr>
            <a:xfrm>
              <a:off x="2035509" y="5421609"/>
              <a:ext cx="440371" cy="369569"/>
              <a:chOff x="7067550" y="3630372"/>
              <a:chExt cx="521309" cy="437494"/>
            </a:xfrm>
          </p:grpSpPr>
          <p:grpSp>
            <p:nvGrpSpPr>
              <p:cNvPr id="189" name="Grupo 188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</p:grpSpPr>
            <p:sp>
              <p:nvSpPr>
                <p:cNvPr id="196" name="Rectángulo 195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7" name="Rectángulo 196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8" name="Rectángulo 197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99" name="Conector angular 198"/>
                <p:cNvCxnSpPr>
                  <a:stCxn id="196" idx="3"/>
                  <a:endCxn id="198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angular 199"/>
                <p:cNvCxnSpPr>
                  <a:stCxn id="197" idx="3"/>
                  <a:endCxn id="198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upo 189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</p:grpSpPr>
            <p:sp>
              <p:nvSpPr>
                <p:cNvPr id="191" name="Rectángulo 190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Rectángulo 191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Rectángulo 192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94" name="Conector angular 193"/>
                <p:cNvCxnSpPr>
                  <a:stCxn id="191" idx="3"/>
                  <a:endCxn id="193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angular 194"/>
                <p:cNvCxnSpPr>
                  <a:stCxn id="192" idx="3"/>
                  <a:endCxn id="193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upo 202"/>
          <p:cNvGrpSpPr/>
          <p:nvPr/>
        </p:nvGrpSpPr>
        <p:grpSpPr>
          <a:xfrm>
            <a:off x="2976019" y="5113408"/>
            <a:ext cx="2445164" cy="1036593"/>
            <a:chOff x="2976019" y="5113408"/>
            <a:chExt cx="2445164" cy="1036593"/>
          </a:xfrm>
        </p:grpSpPr>
        <p:grpSp>
          <p:nvGrpSpPr>
            <p:cNvPr id="138" name="Grupo 137"/>
            <p:cNvGrpSpPr/>
            <p:nvPr/>
          </p:nvGrpSpPr>
          <p:grpSpPr>
            <a:xfrm>
              <a:off x="2976019" y="5113408"/>
              <a:ext cx="2445164" cy="1036593"/>
              <a:chOff x="517214" y="1536034"/>
              <a:chExt cx="2445164" cy="1036593"/>
            </a:xfrm>
          </p:grpSpPr>
          <p:sp>
            <p:nvSpPr>
              <p:cNvPr id="139" name="Rectángulo 138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40" name="Grupo 139"/>
              <p:cNvGrpSpPr/>
              <p:nvPr/>
            </p:nvGrpSpPr>
            <p:grpSpPr>
              <a:xfrm>
                <a:off x="588297" y="1691867"/>
                <a:ext cx="2374081" cy="707886"/>
                <a:chOff x="307053" y="4322198"/>
                <a:chExt cx="2374081" cy="707886"/>
              </a:xfrm>
              <a:noFill/>
            </p:grpSpPr>
            <p:sp>
              <p:nvSpPr>
                <p:cNvPr id="141" name="CuadroTexto 140"/>
                <p:cNvSpPr txBox="1"/>
                <p:nvPr/>
              </p:nvSpPr>
              <p:spPr>
                <a:xfrm>
                  <a:off x="307053" y="432219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Partidos</a:t>
                  </a:r>
                </a:p>
              </p:txBody>
            </p:sp>
            <p:sp>
              <p:nvSpPr>
                <p:cNvPr id="143" name="Elipse 142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202" name="Imagen 20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974" y="5381317"/>
              <a:ext cx="495789" cy="495789"/>
            </a:xfrm>
            <a:prstGeom prst="rect">
              <a:avLst/>
            </a:prstGeom>
          </p:spPr>
        </p:pic>
      </p:grpSp>
      <p:grpSp>
        <p:nvGrpSpPr>
          <p:cNvPr id="205" name="Grupo 204"/>
          <p:cNvGrpSpPr/>
          <p:nvPr/>
        </p:nvGrpSpPr>
        <p:grpSpPr>
          <a:xfrm>
            <a:off x="5692283" y="5126948"/>
            <a:ext cx="2433268" cy="1036593"/>
            <a:chOff x="5692283" y="5126948"/>
            <a:chExt cx="2433268" cy="1036593"/>
          </a:xfrm>
        </p:grpSpPr>
        <p:grpSp>
          <p:nvGrpSpPr>
            <p:cNvPr id="166" name="Grupo 165"/>
            <p:cNvGrpSpPr/>
            <p:nvPr/>
          </p:nvGrpSpPr>
          <p:grpSpPr>
            <a:xfrm>
              <a:off x="5692283" y="5126948"/>
              <a:ext cx="2433268" cy="1036593"/>
              <a:chOff x="517214" y="1536034"/>
              <a:chExt cx="2433268" cy="1036593"/>
            </a:xfrm>
          </p:grpSpPr>
          <p:sp>
            <p:nvSpPr>
              <p:cNvPr id="167" name="Rectángulo 166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68" name="Grupo 167"/>
              <p:cNvGrpSpPr/>
              <p:nvPr/>
            </p:nvGrpSpPr>
            <p:grpSpPr>
              <a:xfrm>
                <a:off x="576401" y="1670090"/>
                <a:ext cx="2374081" cy="707886"/>
                <a:chOff x="295157" y="4300421"/>
                <a:chExt cx="2374081" cy="707886"/>
              </a:xfrm>
              <a:noFill/>
            </p:grpSpPr>
            <p:sp>
              <p:nvSpPr>
                <p:cNvPr id="169" name="CuadroTexto 168"/>
                <p:cNvSpPr txBox="1"/>
                <p:nvPr/>
              </p:nvSpPr>
              <p:spPr>
                <a:xfrm>
                  <a:off x="295157" y="4300421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Administrar </a:t>
                  </a:r>
                </a:p>
                <a:p>
                  <a:r>
                    <a:rPr lang="es-AR" sz="2000" dirty="0"/>
                    <a:t>Torneos</a:t>
                  </a:r>
                </a:p>
              </p:txBody>
            </p:sp>
            <p:sp>
              <p:nvSpPr>
                <p:cNvPr id="171" name="Elipse 170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204" name="Imagen 2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800" y="5406176"/>
              <a:ext cx="487228" cy="493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02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Sitio Web</a:t>
            </a:r>
            <a:endParaRPr lang="es-ES" dirty="0"/>
          </a:p>
        </p:txBody>
      </p:sp>
      <p:grpSp>
        <p:nvGrpSpPr>
          <p:cNvPr id="108" name="Grupo 107"/>
          <p:cNvGrpSpPr/>
          <p:nvPr/>
        </p:nvGrpSpPr>
        <p:grpSpPr>
          <a:xfrm>
            <a:off x="488418" y="1927492"/>
            <a:ext cx="2447127" cy="1036593"/>
            <a:chOff x="488418" y="1927492"/>
            <a:chExt cx="2447127" cy="1036593"/>
          </a:xfrm>
        </p:grpSpPr>
        <p:grpSp>
          <p:nvGrpSpPr>
            <p:cNvPr id="58" name="Grupo 57"/>
            <p:cNvGrpSpPr/>
            <p:nvPr/>
          </p:nvGrpSpPr>
          <p:grpSpPr>
            <a:xfrm>
              <a:off x="488418" y="1927492"/>
              <a:ext cx="2447127" cy="1036593"/>
              <a:chOff x="517214" y="1536034"/>
              <a:chExt cx="2447127" cy="1036593"/>
            </a:xfrm>
          </p:grpSpPr>
          <p:sp>
            <p:nvSpPr>
              <p:cNvPr id="59" name="Rectángulo 58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0" name="Grupo 59"/>
              <p:cNvGrpSpPr/>
              <p:nvPr/>
            </p:nvGrpSpPr>
            <p:grpSpPr>
              <a:xfrm>
                <a:off x="590260" y="1681374"/>
                <a:ext cx="2374081" cy="707886"/>
                <a:chOff x="309016" y="4311705"/>
                <a:chExt cx="2374081" cy="707886"/>
              </a:xfrm>
              <a:noFill/>
            </p:grpSpPr>
            <p:sp>
              <p:nvSpPr>
                <p:cNvPr id="61" name="CuadroTexto 60"/>
                <p:cNvSpPr txBox="1"/>
                <p:nvPr/>
              </p:nvSpPr>
              <p:spPr>
                <a:xfrm>
                  <a:off x="309016" y="4311705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 Equipos</a:t>
                  </a:r>
                  <a:endParaRPr lang="es-ES" sz="2000" dirty="0"/>
                </a:p>
              </p:txBody>
            </p:sp>
            <p:sp>
              <p:nvSpPr>
                <p:cNvPr id="63" name="Elipse 62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07" name="Imagen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710" y="2184557"/>
              <a:ext cx="505775" cy="505775"/>
            </a:xfrm>
            <a:prstGeom prst="rect">
              <a:avLst/>
            </a:prstGeom>
          </p:spPr>
        </p:pic>
      </p:grpSp>
      <p:grpSp>
        <p:nvGrpSpPr>
          <p:cNvPr id="127" name="Grupo 126"/>
          <p:cNvGrpSpPr/>
          <p:nvPr/>
        </p:nvGrpSpPr>
        <p:grpSpPr>
          <a:xfrm>
            <a:off x="436305" y="3232502"/>
            <a:ext cx="2460251" cy="1036593"/>
            <a:chOff x="436305" y="3232502"/>
            <a:chExt cx="2460251" cy="1036593"/>
          </a:xfrm>
        </p:grpSpPr>
        <p:grpSp>
          <p:nvGrpSpPr>
            <p:cNvPr id="65" name="Grupo 64"/>
            <p:cNvGrpSpPr/>
            <p:nvPr/>
          </p:nvGrpSpPr>
          <p:grpSpPr>
            <a:xfrm>
              <a:off x="436305" y="3232502"/>
              <a:ext cx="2460251" cy="1036593"/>
              <a:chOff x="517214" y="1536034"/>
              <a:chExt cx="2460251" cy="1036593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7" name="Grupo 66"/>
              <p:cNvGrpSpPr/>
              <p:nvPr/>
            </p:nvGrpSpPr>
            <p:grpSpPr>
              <a:xfrm>
                <a:off x="603384" y="1656857"/>
                <a:ext cx="2374081" cy="714283"/>
                <a:chOff x="322140" y="4287188"/>
                <a:chExt cx="2374081" cy="714283"/>
              </a:xfrm>
              <a:noFill/>
            </p:grpSpPr>
            <p:sp>
              <p:nvSpPr>
                <p:cNvPr id="68" name="CuadroTexto 67"/>
                <p:cNvSpPr txBox="1"/>
                <p:nvPr/>
              </p:nvSpPr>
              <p:spPr>
                <a:xfrm>
                  <a:off x="322140" y="428718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 Partido</a:t>
                  </a:r>
                  <a:endParaRPr lang="es-ES" sz="2000" dirty="0"/>
                </a:p>
              </p:txBody>
            </p:sp>
            <p:sp>
              <p:nvSpPr>
                <p:cNvPr id="70" name="Elipse 69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09" name="Imagen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906" y="3512830"/>
              <a:ext cx="453027" cy="453027"/>
            </a:xfrm>
            <a:prstGeom prst="rect">
              <a:avLst/>
            </a:prstGeom>
          </p:spPr>
        </p:pic>
      </p:grpSp>
      <p:grpSp>
        <p:nvGrpSpPr>
          <p:cNvPr id="128" name="Grupo 127"/>
          <p:cNvGrpSpPr/>
          <p:nvPr/>
        </p:nvGrpSpPr>
        <p:grpSpPr>
          <a:xfrm>
            <a:off x="3145031" y="1921607"/>
            <a:ext cx="2431807" cy="1036593"/>
            <a:chOff x="3145031" y="1921607"/>
            <a:chExt cx="2431807" cy="1036593"/>
          </a:xfrm>
        </p:grpSpPr>
        <p:grpSp>
          <p:nvGrpSpPr>
            <p:cNvPr id="79" name="Grupo 78"/>
            <p:cNvGrpSpPr/>
            <p:nvPr/>
          </p:nvGrpSpPr>
          <p:grpSpPr>
            <a:xfrm>
              <a:off x="3145031" y="1921607"/>
              <a:ext cx="2431807" cy="1036593"/>
              <a:chOff x="517214" y="1536034"/>
              <a:chExt cx="2431807" cy="1036593"/>
            </a:xfrm>
          </p:grpSpPr>
          <p:sp>
            <p:nvSpPr>
              <p:cNvPr id="80" name="Rectángulo 79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81" name="Grupo 80"/>
              <p:cNvGrpSpPr/>
              <p:nvPr/>
            </p:nvGrpSpPr>
            <p:grpSpPr>
              <a:xfrm>
                <a:off x="574940" y="1679706"/>
                <a:ext cx="2374081" cy="707886"/>
                <a:chOff x="293696" y="4310037"/>
                <a:chExt cx="2374081" cy="707886"/>
              </a:xfrm>
              <a:noFill/>
            </p:grpSpPr>
            <p:sp>
              <p:nvSpPr>
                <p:cNvPr id="82" name="CuadroTexto 81"/>
                <p:cNvSpPr txBox="1"/>
                <p:nvPr/>
              </p:nvSpPr>
              <p:spPr>
                <a:xfrm>
                  <a:off x="293696" y="4310037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 Jugadores</a:t>
                  </a:r>
                  <a:endParaRPr lang="es-ES" sz="2000" dirty="0"/>
                </a:p>
              </p:txBody>
            </p:sp>
            <p:sp>
              <p:nvSpPr>
                <p:cNvPr id="84" name="Elipse 83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10" name="Imagen 10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362" y="2223547"/>
              <a:ext cx="410652" cy="453586"/>
            </a:xfrm>
            <a:prstGeom prst="rect">
              <a:avLst/>
            </a:prstGeom>
          </p:spPr>
        </p:pic>
      </p:grpSp>
      <p:grpSp>
        <p:nvGrpSpPr>
          <p:cNvPr id="129" name="Grupo 128"/>
          <p:cNvGrpSpPr/>
          <p:nvPr/>
        </p:nvGrpSpPr>
        <p:grpSpPr>
          <a:xfrm>
            <a:off x="3131689" y="3272010"/>
            <a:ext cx="2408170" cy="1036593"/>
            <a:chOff x="3131689" y="3272010"/>
            <a:chExt cx="2408170" cy="1036593"/>
          </a:xfrm>
        </p:grpSpPr>
        <p:grpSp>
          <p:nvGrpSpPr>
            <p:cNvPr id="86" name="Grupo 85"/>
            <p:cNvGrpSpPr/>
            <p:nvPr/>
          </p:nvGrpSpPr>
          <p:grpSpPr>
            <a:xfrm>
              <a:off x="3131689" y="3272010"/>
              <a:ext cx="2408170" cy="1036593"/>
              <a:chOff x="517214" y="1536034"/>
              <a:chExt cx="2408170" cy="1036593"/>
            </a:xfrm>
          </p:grpSpPr>
          <p:sp>
            <p:nvSpPr>
              <p:cNvPr id="87" name="Rectángulo 86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88" name="Grupo 87"/>
              <p:cNvGrpSpPr/>
              <p:nvPr/>
            </p:nvGrpSpPr>
            <p:grpSpPr>
              <a:xfrm>
                <a:off x="551303" y="1691933"/>
                <a:ext cx="2374081" cy="707886"/>
                <a:chOff x="270059" y="4322264"/>
                <a:chExt cx="2374081" cy="707886"/>
              </a:xfrm>
              <a:noFill/>
            </p:grpSpPr>
            <p:sp>
              <p:nvSpPr>
                <p:cNvPr id="89" name="CuadroTexto 88"/>
                <p:cNvSpPr txBox="1"/>
                <p:nvPr/>
              </p:nvSpPr>
              <p:spPr>
                <a:xfrm>
                  <a:off x="270059" y="4322264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Estadísticas</a:t>
                  </a:r>
                </a:p>
                <a:p>
                  <a:r>
                    <a:rPr lang="es-AR" sz="2000" dirty="0"/>
                    <a:t> Sanciones</a:t>
                  </a:r>
                  <a:endParaRPr lang="es-ES" sz="2000" dirty="0"/>
                </a:p>
              </p:txBody>
            </p:sp>
            <p:sp>
              <p:nvSpPr>
                <p:cNvPr id="91" name="Elipse 90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11" name="Imagen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4617" y="3584728"/>
              <a:ext cx="438235" cy="438235"/>
            </a:xfrm>
            <a:prstGeom prst="rect">
              <a:avLst/>
            </a:prstGeom>
          </p:spPr>
        </p:pic>
      </p:grpSp>
      <p:grpSp>
        <p:nvGrpSpPr>
          <p:cNvPr id="130" name="Grupo 129"/>
          <p:cNvGrpSpPr/>
          <p:nvPr/>
        </p:nvGrpSpPr>
        <p:grpSpPr>
          <a:xfrm>
            <a:off x="5752557" y="1945612"/>
            <a:ext cx="2374081" cy="1036593"/>
            <a:chOff x="5752557" y="1945612"/>
            <a:chExt cx="2374081" cy="1036593"/>
          </a:xfrm>
        </p:grpSpPr>
        <p:grpSp>
          <p:nvGrpSpPr>
            <p:cNvPr id="93" name="Grupo 92"/>
            <p:cNvGrpSpPr/>
            <p:nvPr/>
          </p:nvGrpSpPr>
          <p:grpSpPr>
            <a:xfrm>
              <a:off x="5752557" y="1945612"/>
              <a:ext cx="2374081" cy="1036593"/>
              <a:chOff x="517214" y="1536034"/>
              <a:chExt cx="2374081" cy="1036593"/>
            </a:xfrm>
          </p:grpSpPr>
          <p:sp>
            <p:nvSpPr>
              <p:cNvPr id="94" name="Rectángulo 93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5" name="Grupo 94"/>
              <p:cNvGrpSpPr/>
              <p:nvPr/>
            </p:nvGrpSpPr>
            <p:grpSpPr>
              <a:xfrm>
                <a:off x="643031" y="1676572"/>
                <a:ext cx="2156509" cy="707886"/>
                <a:chOff x="361787" y="4306903"/>
                <a:chExt cx="2156509" cy="707886"/>
              </a:xfrm>
              <a:noFill/>
            </p:grpSpPr>
            <p:sp>
              <p:nvSpPr>
                <p:cNvPr id="96" name="CuadroTexto 95"/>
                <p:cNvSpPr txBox="1"/>
                <p:nvPr/>
              </p:nvSpPr>
              <p:spPr>
                <a:xfrm>
                  <a:off x="361787" y="4306903"/>
                  <a:ext cx="1717479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/>
                    <a:t>Portal de Noticias</a:t>
                  </a:r>
                  <a:endParaRPr lang="es-ES" sz="2000" dirty="0"/>
                </a:p>
              </p:txBody>
            </p:sp>
            <p:sp>
              <p:nvSpPr>
                <p:cNvPr id="98" name="Elipse 97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12" name="Imagen 1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742" y="2211256"/>
              <a:ext cx="453027" cy="453027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5769779" y="3245224"/>
            <a:ext cx="2374081" cy="1036593"/>
            <a:chOff x="5769779" y="3245224"/>
            <a:chExt cx="2374081" cy="1036593"/>
          </a:xfrm>
        </p:grpSpPr>
        <p:grpSp>
          <p:nvGrpSpPr>
            <p:cNvPr id="100" name="Grupo 99"/>
            <p:cNvGrpSpPr/>
            <p:nvPr/>
          </p:nvGrpSpPr>
          <p:grpSpPr>
            <a:xfrm>
              <a:off x="5769779" y="3245224"/>
              <a:ext cx="2374081" cy="1036593"/>
              <a:chOff x="517214" y="1536034"/>
              <a:chExt cx="2374081" cy="1036593"/>
            </a:xfrm>
          </p:grpSpPr>
          <p:sp>
            <p:nvSpPr>
              <p:cNvPr id="101" name="Rectángulo 100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2" name="Grupo 101"/>
              <p:cNvGrpSpPr/>
              <p:nvPr/>
            </p:nvGrpSpPr>
            <p:grpSpPr>
              <a:xfrm>
                <a:off x="603384" y="1643905"/>
                <a:ext cx="2196156" cy="727235"/>
                <a:chOff x="322140" y="4274236"/>
                <a:chExt cx="2196156" cy="727235"/>
              </a:xfrm>
              <a:noFill/>
            </p:grpSpPr>
            <p:sp>
              <p:nvSpPr>
                <p:cNvPr id="103" name="CuadroTexto 102"/>
                <p:cNvSpPr txBox="1"/>
                <p:nvPr/>
              </p:nvSpPr>
              <p:spPr>
                <a:xfrm>
                  <a:off x="322140" y="4274236"/>
                  <a:ext cx="1549616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 err="1"/>
                    <a:t>Fixture</a:t>
                  </a:r>
                  <a:r>
                    <a:rPr lang="es-AR" sz="2000" dirty="0"/>
                    <a:t> de Edición</a:t>
                  </a:r>
                  <a:endParaRPr lang="es-ES" sz="2000" dirty="0"/>
                </a:p>
              </p:txBody>
            </p:sp>
            <p:sp>
              <p:nvSpPr>
                <p:cNvPr id="105" name="Elipse 104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grpSp>
          <p:nvGrpSpPr>
            <p:cNvPr id="113" name="Grupo 112"/>
            <p:cNvGrpSpPr/>
            <p:nvPr/>
          </p:nvGrpSpPr>
          <p:grpSpPr>
            <a:xfrm>
              <a:off x="7537472" y="3534014"/>
              <a:ext cx="340353" cy="379588"/>
              <a:chOff x="7067550" y="3630372"/>
              <a:chExt cx="521309" cy="437494"/>
            </a:xfrm>
          </p:grpSpPr>
          <p:grpSp>
            <p:nvGrpSpPr>
              <p:cNvPr id="114" name="Grupo 113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</p:grpSpPr>
            <p:sp>
              <p:nvSpPr>
                <p:cNvPr id="121" name="Rectángulo 120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2" name="Rectángulo 121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3" name="Rectángulo 122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24" name="Conector angular 123"/>
                <p:cNvCxnSpPr>
                  <a:stCxn id="121" idx="3"/>
                  <a:endCxn id="123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Conector angular 124"/>
                <p:cNvCxnSpPr>
                  <a:stCxn id="122" idx="3"/>
                  <a:endCxn id="123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upo 114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</p:grpSpPr>
            <p:sp>
              <p:nvSpPr>
                <p:cNvPr id="116" name="Rectángulo 115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7" name="Rectángulo 116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8" name="Rectángulo 117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19" name="Conector angular 118"/>
                <p:cNvCxnSpPr>
                  <a:stCxn id="116" idx="3"/>
                  <a:endCxn id="118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Conector angular 119"/>
                <p:cNvCxnSpPr>
                  <a:stCxn id="117" idx="3"/>
                  <a:endCxn id="118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1" name="Grupo 140"/>
          <p:cNvGrpSpPr/>
          <p:nvPr/>
        </p:nvGrpSpPr>
        <p:grpSpPr>
          <a:xfrm>
            <a:off x="436305" y="4617122"/>
            <a:ext cx="2460251" cy="1036593"/>
            <a:chOff x="388594" y="4633818"/>
            <a:chExt cx="2460251" cy="1036593"/>
          </a:xfrm>
        </p:grpSpPr>
        <p:grpSp>
          <p:nvGrpSpPr>
            <p:cNvPr id="134" name="Grupo 133"/>
            <p:cNvGrpSpPr/>
            <p:nvPr/>
          </p:nvGrpSpPr>
          <p:grpSpPr>
            <a:xfrm>
              <a:off x="388594" y="4633818"/>
              <a:ext cx="2460251" cy="1036593"/>
              <a:chOff x="517214" y="1536034"/>
              <a:chExt cx="2460251" cy="1036593"/>
            </a:xfrm>
          </p:grpSpPr>
          <p:sp>
            <p:nvSpPr>
              <p:cNvPr id="136" name="Rectángulo 135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37" name="Grupo 136"/>
              <p:cNvGrpSpPr/>
              <p:nvPr/>
            </p:nvGrpSpPr>
            <p:grpSpPr>
              <a:xfrm>
                <a:off x="603384" y="1656857"/>
                <a:ext cx="2374081" cy="714283"/>
                <a:chOff x="322140" y="4287188"/>
                <a:chExt cx="2374081" cy="714283"/>
              </a:xfrm>
              <a:noFill/>
            </p:grpSpPr>
            <p:sp>
              <p:nvSpPr>
                <p:cNvPr id="138" name="CuadroTexto 137"/>
                <p:cNvSpPr txBox="1"/>
                <p:nvPr/>
              </p:nvSpPr>
              <p:spPr>
                <a:xfrm>
                  <a:off x="322140" y="4287188"/>
                  <a:ext cx="2374081" cy="707886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2000" dirty="0" smtClean="0"/>
                    <a:t>Estadísticas Edición</a:t>
                  </a:r>
                  <a:endParaRPr lang="es-ES" sz="2000" dirty="0"/>
                </a:p>
              </p:txBody>
            </p:sp>
            <p:sp>
              <p:nvSpPr>
                <p:cNvPr id="139" name="Elipse 138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</p:grpSp>
        </p:grpSp>
        <p:pic>
          <p:nvPicPr>
            <p:cNvPr id="140" name="Imagen 1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46" y="4841702"/>
              <a:ext cx="775687" cy="670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65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ángulo redondeado 112"/>
          <p:cNvSpPr/>
          <p:nvPr/>
        </p:nvSpPr>
        <p:spPr>
          <a:xfrm>
            <a:off x="2119037" y="4885745"/>
            <a:ext cx="5286859" cy="870686"/>
          </a:xfrm>
          <a:prstGeom prst="roundRect">
            <a:avLst>
              <a:gd name="adj" fmla="val 1539"/>
            </a:avLst>
          </a:prstGeom>
          <a:solidFill>
            <a:srgbClr val="8AB83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sp>
        <p:nvSpPr>
          <p:cNvPr id="46" name="Rectángulo redondeado 45"/>
          <p:cNvSpPr/>
          <p:nvPr/>
        </p:nvSpPr>
        <p:spPr>
          <a:xfrm>
            <a:off x="2125076" y="3226118"/>
            <a:ext cx="5286859" cy="1565550"/>
          </a:xfrm>
          <a:prstGeom prst="roundRect">
            <a:avLst>
              <a:gd name="adj" fmla="val 1539"/>
            </a:avLst>
          </a:prstGeom>
          <a:solidFill>
            <a:srgbClr val="549E39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67" name="CuadroTexto 66"/>
          <p:cNvSpPr txBox="1"/>
          <p:nvPr/>
        </p:nvSpPr>
        <p:spPr>
          <a:xfrm>
            <a:off x="6226003" y="3265960"/>
            <a:ext cx="1038397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s-AR" dirty="0" smtClean="0"/>
              <a:t>Core</a:t>
            </a:r>
            <a:endParaRPr lang="es-ES" dirty="0"/>
          </a:p>
        </p:txBody>
      </p:sp>
      <p:sp>
        <p:nvSpPr>
          <p:cNvPr id="4" name="Rectángulo redondeado 3"/>
          <p:cNvSpPr/>
          <p:nvPr/>
        </p:nvSpPr>
        <p:spPr>
          <a:xfrm>
            <a:off x="2381146" y="1926060"/>
            <a:ext cx="1927019" cy="94755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60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>
            <a:off x="2119037" y="1487084"/>
            <a:ext cx="5286859" cy="1645751"/>
          </a:xfrm>
          <a:prstGeom prst="roundRect">
            <a:avLst>
              <a:gd name="adj" fmla="val 1539"/>
            </a:avLst>
          </a:prstGeom>
          <a:solidFill>
            <a:srgbClr val="C0CF3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100" name="CuadroTexto 99"/>
          <p:cNvSpPr txBox="1"/>
          <p:nvPr/>
        </p:nvSpPr>
        <p:spPr>
          <a:xfrm>
            <a:off x="5608233" y="1524650"/>
            <a:ext cx="1797664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Presentación</a:t>
            </a:r>
            <a:endParaRPr lang="es-ES" dirty="0"/>
          </a:p>
        </p:txBody>
      </p:sp>
      <p:sp>
        <p:nvSpPr>
          <p:cNvPr id="122" name="CuadroTexto 121"/>
          <p:cNvSpPr txBox="1"/>
          <p:nvPr/>
        </p:nvSpPr>
        <p:spPr>
          <a:xfrm>
            <a:off x="5732164" y="4921576"/>
            <a:ext cx="1532236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s-AR" dirty="0" smtClean="0"/>
              <a:t>Datos</a:t>
            </a:r>
            <a:endParaRPr lang="es-ES" dirty="0"/>
          </a:p>
        </p:txBody>
      </p:sp>
      <p:grpSp>
        <p:nvGrpSpPr>
          <p:cNvPr id="101" name="Grupo 100"/>
          <p:cNvGrpSpPr/>
          <p:nvPr/>
        </p:nvGrpSpPr>
        <p:grpSpPr>
          <a:xfrm>
            <a:off x="268790" y="3812006"/>
            <a:ext cx="1607105" cy="553913"/>
            <a:chOff x="940775" y="2311023"/>
            <a:chExt cx="2136803" cy="1006255"/>
          </a:xfrm>
          <a:solidFill>
            <a:srgbClr val="4AB5C4"/>
          </a:solidFill>
          <a:effectLst/>
        </p:grpSpPr>
        <p:sp>
          <p:nvSpPr>
            <p:cNvPr id="102" name="Rectángulo redondeado 101"/>
            <p:cNvSpPr/>
            <p:nvPr/>
          </p:nvSpPr>
          <p:spPr>
            <a:xfrm>
              <a:off x="940775" y="2311023"/>
              <a:ext cx="2136803" cy="100625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989886" y="2472174"/>
              <a:ext cx="2087692" cy="67094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UTILIDADES</a:t>
              </a:r>
              <a:endParaRPr lang="es-E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5" name="Conector angular 4"/>
          <p:cNvCxnSpPr>
            <a:stCxn id="94" idx="1"/>
            <a:endCxn id="102" idx="0"/>
          </p:cNvCxnSpPr>
          <p:nvPr/>
        </p:nvCxnSpPr>
        <p:spPr>
          <a:xfrm rot="10800000" flipV="1">
            <a:off x="1072344" y="2433070"/>
            <a:ext cx="1308803" cy="1378936"/>
          </a:xfrm>
          <a:prstGeom prst="bentConnector2">
            <a:avLst/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stCxn id="94" idx="2"/>
            <a:endCxn id="32" idx="0"/>
          </p:cNvCxnSpPr>
          <p:nvPr/>
        </p:nvCxnSpPr>
        <p:spPr>
          <a:xfrm>
            <a:off x="3423192" y="2866054"/>
            <a:ext cx="624180" cy="935581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>
            <a:stCxn id="98" idx="2"/>
            <a:endCxn id="32" idx="0"/>
          </p:cNvCxnSpPr>
          <p:nvPr/>
        </p:nvCxnSpPr>
        <p:spPr>
          <a:xfrm flipH="1">
            <a:off x="4047372" y="2873617"/>
            <a:ext cx="1586951" cy="928018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65" idx="1"/>
            <a:endCxn id="32" idx="3"/>
          </p:cNvCxnSpPr>
          <p:nvPr/>
        </p:nvCxnSpPr>
        <p:spPr>
          <a:xfrm flipH="1">
            <a:off x="5126023" y="4080368"/>
            <a:ext cx="370915" cy="86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32" idx="2"/>
            <a:endCxn id="62" idx="0"/>
          </p:cNvCxnSpPr>
          <p:nvPr/>
        </p:nvCxnSpPr>
        <p:spPr>
          <a:xfrm>
            <a:off x="4047372" y="4376331"/>
            <a:ext cx="3795" cy="645078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1026" idx="0"/>
            <a:endCxn id="62" idx="2"/>
          </p:cNvCxnSpPr>
          <p:nvPr/>
        </p:nvCxnSpPr>
        <p:spPr>
          <a:xfrm flipV="1">
            <a:off x="4047889" y="5600880"/>
            <a:ext cx="3278" cy="430657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upo 96"/>
          <p:cNvGrpSpPr/>
          <p:nvPr/>
        </p:nvGrpSpPr>
        <p:grpSpPr>
          <a:xfrm>
            <a:off x="4666189" y="1999844"/>
            <a:ext cx="1936268" cy="873773"/>
            <a:chOff x="940775" y="1956162"/>
            <a:chExt cx="2609022" cy="1561625"/>
          </a:xfrm>
          <a:solidFill>
            <a:srgbClr val="4AB5C4"/>
          </a:solidFill>
          <a:effectLst/>
        </p:grpSpPr>
        <p:sp>
          <p:nvSpPr>
            <p:cNvPr id="98" name="Rectángulo redondeado 97"/>
            <p:cNvSpPr/>
            <p:nvPr/>
          </p:nvSpPr>
          <p:spPr>
            <a:xfrm>
              <a:off x="940775" y="1956162"/>
              <a:ext cx="2609022" cy="156162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80979" y="2098797"/>
              <a:ext cx="2084439" cy="12859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Visualizar Torneo</a:t>
              </a:r>
              <a:endParaRPr lang="es-E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2968721" y="3801635"/>
            <a:ext cx="2157302" cy="574696"/>
            <a:chOff x="1077754" y="1918855"/>
            <a:chExt cx="2609022" cy="994121"/>
          </a:xfrm>
          <a:solidFill>
            <a:srgbClr val="4AB5C4"/>
          </a:solidFill>
          <a:effectLst/>
        </p:grpSpPr>
        <p:sp>
          <p:nvSpPr>
            <p:cNvPr id="32" name="Rectángulo redondeado 31"/>
            <p:cNvSpPr/>
            <p:nvPr/>
          </p:nvSpPr>
          <p:spPr>
            <a:xfrm>
              <a:off x="1077754" y="1918855"/>
              <a:ext cx="2609022" cy="99412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526335" y="2010155"/>
              <a:ext cx="1747325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Lógica</a:t>
              </a:r>
              <a:endParaRPr lang="es-E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5496938" y="3798980"/>
            <a:ext cx="1643753" cy="562775"/>
            <a:chOff x="861980" y="1870998"/>
            <a:chExt cx="2609022" cy="1346836"/>
          </a:xfrm>
          <a:solidFill>
            <a:srgbClr val="4AB5C4"/>
          </a:solidFill>
          <a:effectLst/>
        </p:grpSpPr>
        <p:sp>
          <p:nvSpPr>
            <p:cNvPr id="65" name="Rectángulo redondeado 64"/>
            <p:cNvSpPr/>
            <p:nvPr/>
          </p:nvSpPr>
          <p:spPr>
            <a:xfrm>
              <a:off x="861980" y="1870998"/>
              <a:ext cx="2609022" cy="134683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054943" y="2011795"/>
              <a:ext cx="2416059" cy="95754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Entidades</a:t>
              </a:r>
              <a:endParaRPr lang="es-E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1" name="Grupo 60"/>
          <p:cNvGrpSpPr/>
          <p:nvPr/>
        </p:nvGrpSpPr>
        <p:grpSpPr>
          <a:xfrm>
            <a:off x="3009121" y="5021409"/>
            <a:ext cx="2084091" cy="579471"/>
            <a:chOff x="940775" y="4293190"/>
            <a:chExt cx="2609022" cy="1336121"/>
          </a:xfrm>
          <a:solidFill>
            <a:srgbClr val="4AB5C4"/>
          </a:solidFill>
          <a:effectLst/>
        </p:grpSpPr>
        <p:sp>
          <p:nvSpPr>
            <p:cNvPr id="62" name="Rectángulo redondeado 61"/>
            <p:cNvSpPr/>
            <p:nvPr/>
          </p:nvSpPr>
          <p:spPr>
            <a:xfrm>
              <a:off x="940775" y="4293190"/>
              <a:ext cx="2609022" cy="133612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940775" y="4508278"/>
              <a:ext cx="2600816" cy="9225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Acceso Datos</a:t>
              </a:r>
              <a:endParaRPr lang="es-E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026" name="Picture 2" descr="http://www.hostingreviewslist.com/wp-content/uploads/2013/04/database-server-web-hosting-icon-flat-gre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50" y="6031537"/>
            <a:ext cx="727078" cy="72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cto 91"/>
          <p:cNvCxnSpPr>
            <a:stCxn id="32" idx="1"/>
            <a:endCxn id="102" idx="3"/>
          </p:cNvCxnSpPr>
          <p:nvPr/>
        </p:nvCxnSpPr>
        <p:spPr>
          <a:xfrm flipH="1" flipV="1">
            <a:off x="1875895" y="4088963"/>
            <a:ext cx="1092826" cy="20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uadroTexto 113"/>
          <p:cNvSpPr txBox="1"/>
          <p:nvPr/>
        </p:nvSpPr>
        <p:spPr>
          <a:xfrm>
            <a:off x="4375525" y="6210410"/>
            <a:ext cx="581328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BD</a:t>
            </a:r>
            <a:endParaRPr lang="es-ES" dirty="0"/>
          </a:p>
        </p:txBody>
      </p:sp>
      <p:cxnSp>
        <p:nvCxnSpPr>
          <p:cNvPr id="83" name="Conector angular 82"/>
          <p:cNvCxnSpPr/>
          <p:nvPr/>
        </p:nvCxnSpPr>
        <p:spPr>
          <a:xfrm rot="10800000" flipV="1">
            <a:off x="1187452" y="2543792"/>
            <a:ext cx="3575014" cy="1277277"/>
          </a:xfrm>
          <a:prstGeom prst="bentConnector3">
            <a:avLst>
              <a:gd name="adj1" fmla="val 100089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upo 92"/>
          <p:cNvGrpSpPr/>
          <p:nvPr/>
        </p:nvGrpSpPr>
        <p:grpSpPr>
          <a:xfrm>
            <a:off x="2381146" y="2000086"/>
            <a:ext cx="2084091" cy="865968"/>
            <a:chOff x="940775" y="1944641"/>
            <a:chExt cx="2609022" cy="1573146"/>
          </a:xfrm>
          <a:solidFill>
            <a:srgbClr val="4AB5C4"/>
          </a:solidFill>
          <a:effectLst/>
        </p:grpSpPr>
        <p:sp>
          <p:nvSpPr>
            <p:cNvPr id="94" name="Rectángulo redondeado 93"/>
            <p:cNvSpPr/>
            <p:nvPr/>
          </p:nvSpPr>
          <p:spPr>
            <a:xfrm>
              <a:off x="940775" y="1944641"/>
              <a:ext cx="2609022" cy="157314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216602" y="2076788"/>
              <a:ext cx="2084439" cy="12859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Administrar Torneo</a:t>
              </a:r>
              <a:endParaRPr lang="es-ES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3286</TotalTime>
  <Words>336</Words>
  <Application>Microsoft Office PowerPoint</Application>
  <PresentationFormat>Presentación en pantalla (4:3)</PresentationFormat>
  <Paragraphs>135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Adobe Song Std L</vt:lpstr>
      <vt:lpstr>Arial</vt:lpstr>
      <vt:lpstr>Calibri</vt:lpstr>
      <vt:lpstr>Century Gothic</vt:lpstr>
      <vt:lpstr>FontAwesome</vt:lpstr>
      <vt:lpstr>Helvetica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Tema de Hoy</vt:lpstr>
      <vt:lpstr>Agenda</vt:lpstr>
      <vt:lpstr>¿Por qué QueGolazo!?</vt:lpstr>
      <vt:lpstr>¿Por qué QueGolazo!?</vt:lpstr>
      <vt:lpstr>Desafíos y Pilares</vt:lpstr>
      <vt:lpstr>Módulo Administrador</vt:lpstr>
      <vt:lpstr>Sitio Web</vt:lpstr>
      <vt:lpstr>Arquitectura</vt:lpstr>
      <vt:lpstr>Tecnología</vt:lpstr>
      <vt:lpstr>Despliegue</vt:lpstr>
      <vt:lpstr>Despliegue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Flor</cp:lastModifiedBy>
  <cp:revision>326</cp:revision>
  <dcterms:created xsi:type="dcterms:W3CDTF">2014-04-03T22:40:54Z</dcterms:created>
  <dcterms:modified xsi:type="dcterms:W3CDTF">2015-05-26T19:28:21Z</dcterms:modified>
</cp:coreProperties>
</file>